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png"/><Relationship Id="rId19" Type="http://schemas.openxmlformats.org/officeDocument/2006/relationships/image" Target="../media/image-1-19.png"/><Relationship Id="rId20" Type="http://schemas.openxmlformats.org/officeDocument/2006/relationships/image" Target="../media/image-1-20.png"/><Relationship Id="rId21" Type="http://schemas.openxmlformats.org/officeDocument/2006/relationships/image" Target="../media/image-1-21.png"/><Relationship Id="rId22" Type="http://schemas.openxmlformats.org/officeDocument/2006/relationships/image" Target="../media/image-1-22.png"/><Relationship Id="rId23" Type="http://schemas.openxmlformats.org/officeDocument/2006/relationships/image" Target="../media/image-1-23.png"/><Relationship Id="rId24" Type="http://schemas.openxmlformats.org/officeDocument/2006/relationships/image" Target="../media/image-1-24.png"/><Relationship Id="rId25" Type="http://schemas.openxmlformats.org/officeDocument/2006/relationships/image" Target="../media/image-1-25.png"/><Relationship Id="rId26" Type="http://schemas.openxmlformats.org/officeDocument/2006/relationships/image" Target="../media/image-1-26.png"/><Relationship Id="rId27" Type="http://schemas.openxmlformats.org/officeDocument/2006/relationships/image" Target="../media/image-1-27.png"/><Relationship Id="rId28" Type="http://schemas.openxmlformats.org/officeDocument/2006/relationships/slideLayout" Target="../slideLayouts/slideLayout1.xml"/><Relationship Id="rId29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edef5dc-f54c-42a3-8e9e-28f7647477d0-0-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3edef5dc-f54c-42a3-8e9e-28f7647477d0-0-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50" y="285750"/>
            <a:ext cx="876300" cy="857250"/>
          </a:xfrm>
          <a:prstGeom prst="rect">
            <a:avLst/>
          </a:prstGeom>
        </p:spPr>
      </p:pic>
      <p:pic>
        <p:nvPicPr>
          <p:cNvPr id="4" name="3edef5dc-f54c-42a3-8e9e-28f7647477d0-0-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0" y="139700"/>
            <a:ext cx="590550" cy="577850"/>
          </a:xfrm>
          <a:prstGeom prst="rect">
            <a:avLst/>
          </a:prstGeom>
        </p:spPr>
      </p:pic>
      <p:pic>
        <p:nvPicPr>
          <p:cNvPr id="5" name="3edef5dc-f54c-42a3-8e9e-28f7647477d0-0-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5750" y="0"/>
            <a:ext cx="730250" cy="431800"/>
          </a:xfrm>
          <a:prstGeom prst="rect">
            <a:avLst/>
          </a:prstGeom>
        </p:spPr>
      </p:pic>
      <p:pic>
        <p:nvPicPr>
          <p:cNvPr id="6" name="3edef5dc-f54c-42a3-8e9e-28f7647477d0-0-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5700" y="996950"/>
            <a:ext cx="736600" cy="717550"/>
          </a:xfrm>
          <a:prstGeom prst="rect">
            <a:avLst/>
          </a:prstGeom>
        </p:spPr>
      </p:pic>
      <p:pic>
        <p:nvPicPr>
          <p:cNvPr id="7" name="3edef5dc-f54c-42a3-8e9e-28f7647477d0-0-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1714500"/>
            <a:ext cx="584200" cy="717550"/>
          </a:xfrm>
          <a:prstGeom prst="rect">
            <a:avLst/>
          </a:prstGeom>
        </p:spPr>
      </p:pic>
      <p:pic>
        <p:nvPicPr>
          <p:cNvPr id="8" name="3edef5dc-f54c-42a3-8e9e-28f7647477d0-0-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800" y="4857750"/>
            <a:ext cx="876300" cy="571500"/>
          </a:xfrm>
          <a:prstGeom prst="rect">
            <a:avLst/>
          </a:prstGeom>
        </p:spPr>
      </p:pic>
      <p:pic>
        <p:nvPicPr>
          <p:cNvPr id="9" name="3edef5dc-f54c-42a3-8e9e-28f7647477d0-0-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5750" y="4997450"/>
            <a:ext cx="730250" cy="717550"/>
          </a:xfrm>
          <a:prstGeom prst="rect">
            <a:avLst/>
          </a:prstGeom>
        </p:spPr>
      </p:pic>
      <p:pic>
        <p:nvPicPr>
          <p:cNvPr id="10" name="3edef5dc-f54c-42a3-8e9e-28f7647477d0-0-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17750" y="0"/>
            <a:ext cx="7702550" cy="1428750"/>
          </a:xfrm>
          <a:prstGeom prst="rect">
            <a:avLst/>
          </a:prstGeom>
        </p:spPr>
      </p:pic>
      <p:pic>
        <p:nvPicPr>
          <p:cNvPr id="11" name="3edef5dc-f54c-42a3-8e9e-28f7647477d0-0-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700" y="1714500"/>
            <a:ext cx="3054350" cy="3289300"/>
          </a:xfrm>
          <a:prstGeom prst="rect">
            <a:avLst/>
          </a:prstGeom>
        </p:spPr>
      </p:pic>
      <p:pic>
        <p:nvPicPr>
          <p:cNvPr id="12" name="3edef5dc-f54c-42a3-8e9e-28f7647477d0-0-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7850" y="1428750"/>
            <a:ext cx="2330450" cy="717550"/>
          </a:xfrm>
          <a:prstGeom prst="rect">
            <a:avLst/>
          </a:prstGeom>
        </p:spPr>
      </p:pic>
      <p:sp>
        <p:nvSpPr>
          <p:cNvPr id="13" name="3edef5dc-f54c-42a3-8e9e-28f7647477d0-0-11"/>
          <p:cNvSpPr txBox="1"/>
          <p:nvPr/>
        </p:nvSpPr>
        <p:spPr>
          <a:xfrm>
            <a:off x="1328928" y="1520720"/>
            <a:ext cx="816864" cy="4835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12" dirty="0">
                <a:solidFill>
                  <a:srgbClr val="FFFFFF"/>
                </a:solidFill>
                <a:latin typeface="字由点字奇妙体" pitchFamily="34" charset="0"/>
                <a:ea typeface="字由点字奇妙体" pitchFamily="34" charset="-122"/>
                <a:cs typeface="字由点字奇妙体" pitchFamily="34" charset="-120"/>
              </a:rPr>
              <a:t>中国</a:t>
            </a:r>
            <a:endParaRPr lang="en-US" sz="3212" dirty="0"/>
          </a:p>
        </p:txBody>
      </p:sp>
      <p:sp>
        <p:nvSpPr>
          <p:cNvPr id="14" name="3edef5dc-f54c-42a3-8e9e-28f7647477d0-0-12"/>
          <p:cNvSpPr txBox="1"/>
          <p:nvPr/>
        </p:nvSpPr>
        <p:spPr>
          <a:xfrm>
            <a:off x="1146048" y="4472385"/>
            <a:ext cx="1085088" cy="32038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36" b="1" dirty="0">
                <a:solidFill>
                  <a:srgbClr val="6D4A04"/>
                </a:solidFill>
                <a:latin typeface="思源黑体" pitchFamily="34" charset="0"/>
                <a:ea typeface="思源黑体" pitchFamily="34" charset="-122"/>
                <a:cs typeface="思源黑体" pitchFamily="34" charset="-120"/>
              </a:rPr>
              <a:t>女姆造人</a:t>
            </a:r>
            <a:endParaRPr lang="en-US" sz="2136" dirty="0"/>
          </a:p>
        </p:txBody>
      </p:sp>
      <p:pic>
        <p:nvPicPr>
          <p:cNvPr id="15" name="3edef5dc-f54c-42a3-8e9e-28f7647477d0-0-13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7700" y="1714500"/>
            <a:ext cx="2908300" cy="3289300"/>
          </a:xfrm>
          <a:prstGeom prst="rect">
            <a:avLst/>
          </a:prstGeom>
        </p:spPr>
      </p:pic>
      <p:pic>
        <p:nvPicPr>
          <p:cNvPr id="16" name="3edef5dc-f54c-42a3-8e9e-28f7647477d0-0-14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5850" y="1428750"/>
            <a:ext cx="2184400" cy="717550"/>
          </a:xfrm>
          <a:prstGeom prst="rect">
            <a:avLst/>
          </a:prstGeom>
        </p:spPr>
      </p:pic>
      <p:sp>
        <p:nvSpPr>
          <p:cNvPr id="17" name="3edef5dc-f54c-42a3-8e9e-28f7647477d0-0-15"/>
          <p:cNvSpPr txBox="1"/>
          <p:nvPr/>
        </p:nvSpPr>
        <p:spPr>
          <a:xfrm>
            <a:off x="4267200" y="1520720"/>
            <a:ext cx="816864" cy="4835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12" dirty="0">
                <a:solidFill>
                  <a:srgbClr val="FFFFFF"/>
                </a:solidFill>
                <a:latin typeface="字由点字奇妙体" pitchFamily="34" charset="0"/>
                <a:ea typeface="字由点字奇妙体" pitchFamily="34" charset="-122"/>
                <a:cs typeface="字由点字奇妙体" pitchFamily="34" charset="-120"/>
              </a:rPr>
              <a:t>希腊</a:t>
            </a:r>
            <a:endParaRPr lang="en-US" sz="3212" dirty="0"/>
          </a:p>
        </p:txBody>
      </p:sp>
      <p:pic>
        <p:nvPicPr>
          <p:cNvPr id="18" name="3edef5dc-f54c-42a3-8e9e-28f7647477d0-0-16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3750" y="4286250"/>
            <a:ext cx="2762250" cy="717550"/>
          </a:xfrm>
          <a:prstGeom prst="rect">
            <a:avLst/>
          </a:prstGeom>
        </p:spPr>
      </p:pic>
      <p:sp>
        <p:nvSpPr>
          <p:cNvPr id="19" name="3edef5dc-f54c-42a3-8e9e-28f7647477d0-0-17"/>
          <p:cNvSpPr txBox="1"/>
          <p:nvPr/>
        </p:nvSpPr>
        <p:spPr>
          <a:xfrm>
            <a:off x="3803904" y="4458669"/>
            <a:ext cx="1901952" cy="32038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36" b="1" dirty="0">
                <a:solidFill>
                  <a:srgbClr val="6D4A04"/>
                </a:solidFill>
                <a:latin typeface="思源黑体" pitchFamily="34" charset="0"/>
                <a:ea typeface="思源黑体" pitchFamily="34" charset="-122"/>
                <a:cs typeface="思源黑体" pitchFamily="34" charset="-120"/>
              </a:rPr>
              <a:t>普罗米修斯造人</a:t>
            </a:r>
            <a:endParaRPr lang="en-US" sz="2136" dirty="0"/>
          </a:p>
        </p:txBody>
      </p:sp>
      <p:pic>
        <p:nvPicPr>
          <p:cNvPr id="20" name="3edef5dc-f54c-42a3-8e9e-28f7647477d0-0-18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0" y="1714500"/>
            <a:ext cx="2908300" cy="3289300"/>
          </a:xfrm>
          <a:prstGeom prst="rect">
            <a:avLst/>
          </a:prstGeom>
        </p:spPr>
      </p:pic>
      <p:pic>
        <p:nvPicPr>
          <p:cNvPr id="21" name="3edef5dc-f54c-42a3-8e9e-28f7647477d0-0-19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7800" y="1428750"/>
            <a:ext cx="2184400" cy="717550"/>
          </a:xfrm>
          <a:prstGeom prst="rect">
            <a:avLst/>
          </a:prstGeom>
        </p:spPr>
      </p:pic>
      <p:sp>
        <p:nvSpPr>
          <p:cNvPr id="22" name="3edef5dc-f54c-42a3-8e9e-28f7647477d0-0-20"/>
          <p:cNvSpPr txBox="1"/>
          <p:nvPr/>
        </p:nvSpPr>
        <p:spPr>
          <a:xfrm>
            <a:off x="7144512" y="1520720"/>
            <a:ext cx="816864" cy="4835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12" dirty="0">
                <a:solidFill>
                  <a:srgbClr val="FFFFFF"/>
                </a:solidFill>
                <a:latin typeface="字由点字奇妙体" pitchFamily="34" charset="0"/>
                <a:ea typeface="字由点字奇妙体" pitchFamily="34" charset="-122"/>
                <a:cs typeface="字由点字奇妙体" pitchFamily="34" charset="-120"/>
              </a:rPr>
              <a:t>北欧</a:t>
            </a:r>
            <a:endParaRPr lang="en-US" sz="3212" dirty="0"/>
          </a:p>
        </p:txBody>
      </p:sp>
      <p:pic>
        <p:nvPicPr>
          <p:cNvPr id="23" name="3edef5dc-f54c-42a3-8e9e-28f7647477d0-0-21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5700" y="4286250"/>
            <a:ext cx="2768600" cy="717550"/>
          </a:xfrm>
          <a:prstGeom prst="rect">
            <a:avLst/>
          </a:prstGeom>
        </p:spPr>
      </p:pic>
      <p:sp>
        <p:nvSpPr>
          <p:cNvPr id="24" name="3edef5dc-f54c-42a3-8e9e-28f7647477d0-0-22"/>
          <p:cNvSpPr txBox="1"/>
          <p:nvPr/>
        </p:nvSpPr>
        <p:spPr>
          <a:xfrm>
            <a:off x="7095744" y="4458669"/>
            <a:ext cx="1085088" cy="32038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36" b="1" dirty="0">
                <a:solidFill>
                  <a:srgbClr val="6D4A04"/>
                </a:solidFill>
                <a:latin typeface="思源黑体" pitchFamily="34" charset="0"/>
                <a:ea typeface="思源黑体" pitchFamily="34" charset="-122"/>
                <a:cs typeface="思源黑体" pitchFamily="34" charset="-120"/>
              </a:rPr>
              <a:t>奥丁造人</a:t>
            </a:r>
            <a:endParaRPr lang="en-US" sz="2136" dirty="0"/>
          </a:p>
        </p:txBody>
      </p:sp>
      <p:pic>
        <p:nvPicPr>
          <p:cNvPr id="25" name="3edef5dc-f54c-42a3-8e9e-28f7647477d0-0-23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997950" y="1714500"/>
            <a:ext cx="3054350" cy="3289300"/>
          </a:xfrm>
          <a:prstGeom prst="rect">
            <a:avLst/>
          </a:prstGeom>
        </p:spPr>
      </p:pic>
      <p:pic>
        <p:nvPicPr>
          <p:cNvPr id="26" name="3edef5dc-f54c-42a3-8e9e-28f7647477d0-0-24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83700" y="1428750"/>
            <a:ext cx="2330450" cy="717550"/>
          </a:xfrm>
          <a:prstGeom prst="rect">
            <a:avLst/>
          </a:prstGeom>
        </p:spPr>
      </p:pic>
      <p:sp>
        <p:nvSpPr>
          <p:cNvPr id="27" name="3edef5dc-f54c-42a3-8e9e-28f7647477d0-0-25"/>
          <p:cNvSpPr txBox="1"/>
          <p:nvPr/>
        </p:nvSpPr>
        <p:spPr>
          <a:xfrm>
            <a:off x="10009632" y="1520720"/>
            <a:ext cx="816864" cy="4835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12" dirty="0">
                <a:solidFill>
                  <a:srgbClr val="FFFFFF"/>
                </a:solidFill>
                <a:latin typeface="字由点字奇妙体" pitchFamily="34" charset="0"/>
                <a:ea typeface="字由点字奇妙体" pitchFamily="34" charset="-122"/>
                <a:cs typeface="字由点字奇妙体" pitchFamily="34" charset="-120"/>
              </a:rPr>
              <a:t>美洲</a:t>
            </a:r>
            <a:endParaRPr lang="en-US" sz="3212" dirty="0"/>
          </a:p>
        </p:txBody>
      </p:sp>
      <p:pic>
        <p:nvPicPr>
          <p:cNvPr id="28" name="3edef5dc-f54c-42a3-8e9e-28f7647477d0-0-26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97950" y="4286250"/>
            <a:ext cx="3054350" cy="717550"/>
          </a:xfrm>
          <a:prstGeom prst="rect">
            <a:avLst/>
          </a:prstGeom>
        </p:spPr>
      </p:pic>
      <p:sp>
        <p:nvSpPr>
          <p:cNvPr id="29" name="3edef5dc-f54c-42a3-8e9e-28f7647477d0-0-27"/>
          <p:cNvSpPr txBox="1"/>
          <p:nvPr/>
        </p:nvSpPr>
        <p:spPr>
          <a:xfrm>
            <a:off x="9912096" y="4461150"/>
            <a:ext cx="1328928" cy="3154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82" b="1" dirty="0">
                <a:solidFill>
                  <a:srgbClr val="008037"/>
                </a:solidFill>
                <a:latin typeface="思源黑体" pitchFamily="34" charset="0"/>
                <a:ea typeface="思源黑体" pitchFamily="34" charset="-122"/>
                <a:cs typeface="思源黑体" pitchFamily="34" charset="-120"/>
              </a:rPr>
              <a:t>创造者造人</a:t>
            </a:r>
            <a:endParaRPr lang="en-US" sz="2082" dirty="0"/>
          </a:p>
        </p:txBody>
      </p:sp>
      <p:pic>
        <p:nvPicPr>
          <p:cNvPr id="30" name="3edef5dc-f54c-42a3-8e9e-28f7647477d0-0-28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63800" y="4997450"/>
            <a:ext cx="3778250" cy="1435100"/>
          </a:xfrm>
          <a:prstGeom prst="rect">
            <a:avLst/>
          </a:prstGeom>
        </p:spPr>
      </p:pic>
      <p:pic>
        <p:nvPicPr>
          <p:cNvPr id="31" name="3edef5dc-f54c-42a3-8e9e-28f7647477d0-0-29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96000" y="4997450"/>
            <a:ext cx="3924300" cy="1435100"/>
          </a:xfrm>
          <a:prstGeom prst="rect">
            <a:avLst/>
          </a:prstGeom>
        </p:spPr>
      </p:pic>
      <p:sp>
        <p:nvSpPr>
          <p:cNvPr id="32" name="3edef5dc-f54c-42a3-8e9e-28f7647477d0-0-30"/>
          <p:cNvSpPr txBox="1"/>
          <p:nvPr/>
        </p:nvSpPr>
        <p:spPr>
          <a:xfrm>
            <a:off x="3389376" y="5372580"/>
            <a:ext cx="5657088" cy="25507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08" dirty="0">
                <a:solidFill>
                  <a:srgbClr val="6D4A04"/>
                </a:solidFill>
                <a:latin typeface="思源黑体" pitchFamily="34" charset="0"/>
                <a:ea typeface="思源黑体" pitchFamily="34" charset="-122"/>
                <a:cs typeface="思源黑体" pitchFamily="34" charset="-120"/>
              </a:rPr>
              <a:t>古人把他们平时最难开六、最珍视的东西，写进了神话里。</a:t>
            </a:r>
            <a:endParaRPr lang="en-US" sz="1708" dirty="0"/>
          </a:p>
        </p:txBody>
      </p:sp>
      <p:pic>
        <p:nvPicPr>
          <p:cNvPr id="33" name="3edef5dc-f54c-42a3-8e9e-28f7647477d0-0-31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901950" y="5715000"/>
            <a:ext cx="730250" cy="285750"/>
          </a:xfrm>
          <a:prstGeom prst="rect">
            <a:avLst/>
          </a:prstGeom>
        </p:spPr>
      </p:pic>
      <p:pic>
        <p:nvPicPr>
          <p:cNvPr id="34" name="3edef5dc-f54c-42a3-8e9e-28f7647477d0-0-32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333750" y="5715000"/>
            <a:ext cx="5670550" cy="431800"/>
          </a:xfrm>
          <a:prstGeom prst="rect">
            <a:avLst/>
          </a:prstGeom>
        </p:spPr>
      </p:pic>
      <p:sp>
        <p:nvSpPr>
          <p:cNvPr id="35" name="3edef5dc-f54c-42a3-8e9e-28f7647477d0-0-33"/>
          <p:cNvSpPr txBox="1"/>
          <p:nvPr/>
        </p:nvSpPr>
        <p:spPr>
          <a:xfrm>
            <a:off x="3706368" y="5781153"/>
            <a:ext cx="5120640" cy="2608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9" b="1" dirty="0">
                <a:solidFill>
                  <a:srgbClr val="6D4A04"/>
                </a:solidFill>
                <a:latin typeface="思源黑体" pitchFamily="34" charset="0"/>
                <a:ea typeface="思源黑体" pitchFamily="34" charset="-122"/>
                <a:cs typeface="思源黑体" pitchFamily="34" charset="-120"/>
              </a:rPr>
              <a:t>神话其如是古人对大自然的敬灸和对生命的感恩。</a:t>
            </a:r>
            <a:endParaRPr lang="en-US" sz="1729" dirty="0"/>
          </a:p>
        </p:txBody>
      </p:sp>
      <p:pic>
        <p:nvPicPr>
          <p:cNvPr id="36" name="3edef5dc-f54c-42a3-8e9e-28f7647477d0-0-3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51900" y="5715000"/>
            <a:ext cx="584200" cy="285750"/>
          </a:xfrm>
          <a:prstGeom prst="rect">
            <a:avLst/>
          </a:prstGeom>
        </p:spPr>
      </p:pic>
      <p:pic>
        <p:nvPicPr>
          <p:cNvPr id="37" name="3edef5dc-f54c-42a3-8e9e-28f7647477d0-0-3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0" y="5854700"/>
            <a:ext cx="2908300" cy="1003300"/>
          </a:xfrm>
          <a:prstGeom prst="rect">
            <a:avLst/>
          </a:prstGeom>
        </p:spPr>
      </p:pic>
      <p:pic>
        <p:nvPicPr>
          <p:cNvPr id="38" name="3edef5dc-f54c-42a3-8e9e-28f7647477d0-0-3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705850" y="5715000"/>
            <a:ext cx="3486150" cy="1143000"/>
          </a:xfrm>
          <a:prstGeom prst="rect">
            <a:avLst/>
          </a:prstGeom>
        </p:spPr>
      </p:pic>
      <p:sp>
        <p:nvSpPr>
          <p:cNvPr id="39" name="3edef5dc-f54c-42a3-8e9e-28f7647477d0-0-37"/>
          <p:cNvSpPr txBox="1"/>
          <p:nvPr/>
        </p:nvSpPr>
        <p:spPr>
          <a:xfrm>
            <a:off x="3279710" y="246888"/>
            <a:ext cx="5632579" cy="99215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33" dirty="0">
                <a:solidFill>
                  <a:srgbClr val="2B3792"/>
                </a:solidFill>
                <a:latin typeface="字由点字奇妙体" pitchFamily="34" charset="0"/>
                <a:ea typeface="字由点字奇妙体" pitchFamily="34" charset="-122"/>
                <a:cs typeface="字由点字奇妙体" pitchFamily="34" charset="-120"/>
              </a:rPr>
              <a:t>世界各地的造人神话</a:t>
            </a:r>
            <a:endParaRPr lang="en-US" sz="53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EditablePPT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世界各地的造人神话</dc:title>
  <dc:subject>世界各地的造人神话</dc:subject>
  <dc:creator>EditablePPT</dc:creator>
  <cp:lastModifiedBy>EditablePPT</cp:lastModifiedBy>
  <cp:revision>1</cp:revision>
  <dcterms:created xsi:type="dcterms:W3CDTF">2026-09-29T16:34:41Z</dcterms:created>
  <dcterms:modified xsi:type="dcterms:W3CDTF">2026-09-29T16:34:41Z</dcterms:modified>
</cp:coreProperties>
</file>